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4"/>
  </p:normalViewPr>
  <p:slideViewPr>
    <p:cSldViewPr snapToGrid="0">
      <p:cViewPr varScale="1">
        <p:scale>
          <a:sx n="95" d="100"/>
          <a:sy n="95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4EAF-B72F-B6AD-C2A7-E436C1658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20057-A155-A22A-EAA4-26277D919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8126-0394-F903-E91A-C84E0DBA5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3A63C-1B04-0F70-3374-23F4C728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2DF8C-3018-5FCB-9C32-6C30F18B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0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5FEC-C62A-71E0-4C7B-56BED505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A592E-5D2A-E3D2-9806-356E7EAFD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777A9-90FC-404B-A9DA-79490AE7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88F11-1DF1-C1DC-44A5-7E1916D74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9B9C-1072-A54C-E5AE-4A1E136C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06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60795-44FF-3107-F751-8671D394D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A576B-1B4A-EC40-8529-9EB232E9B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11708-EC09-0E48-E769-2843E478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445EC-E12E-6BF6-8614-68040ED9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20BBC-6A2B-9E40-B4FF-434AAA88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175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1355-87D3-53F4-723A-918B7F03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EB8AA-510D-328E-0D61-C64E4BCB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E125-872B-5D01-FD04-B169DF62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4662-4D35-D1F3-931C-AE85AC095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77D35-BCE6-8D92-91AC-414CBC66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068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3FE1-9371-E4D3-4DA2-2F384C78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5D254-2A6E-E144-374F-55EEB92AA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16BC7-6232-9CE4-7FA8-0D085859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637E8-E236-1D32-93B7-785A308B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CFA31-9BDF-4BC4-D279-C6616DF4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631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B93E-2837-E108-3EB4-19D0288F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1FCE1-E5B2-2F28-C381-7706FE003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766C0-3291-E4B6-B4DA-48673E39C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BE595-859F-4764-CB18-BD4AF60B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5D213-652E-E7C6-9D30-41934A98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751C-33D9-4A3A-B239-A214EE64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665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3EA3-0D3B-5E8C-9AE5-86BED9F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7D0E-7F85-5F39-5BA1-BEAFCBCF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74ED4-9579-225D-9C7E-6AB9FF11B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9A1D9-188D-B304-F2EA-58179580B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C8EDC-73A3-8472-4A15-7B02EEF06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8D8FD-EE26-6F0A-838B-AA29210A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B472E-E735-492E-9094-29EA033B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F9EBC-DF54-3205-EC0F-7CD9EE68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831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0CD5-8C60-801F-983F-2D9CAE42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A6EB9-1D67-361A-F674-2744662A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219BA-CF94-B469-BEE1-CD422D0D8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A8B67-F2C5-443B-89C1-F1C1F746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280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383BF-2786-EC62-7D3B-E28F16A6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750FD-1F41-0999-1F9C-9D11A820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C173F-42E9-4F0C-4118-030BFC7B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639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9F58-723B-F1EC-D2D2-5B99B3C1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A74B-DF4B-4853-B66F-11C1A8B5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1F6BA-0C16-07A2-3715-A23FF865F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CB38F-5A35-B180-240C-1B66BBC0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5E9AD-4837-8B94-EBCC-7663FF85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AD93A-F930-5D54-471C-E47D5B3B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355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5B47-D1BA-6C03-8285-C9A07E6A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04A1C-610C-517C-89D2-78AA81FA8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E1F23-91D1-16FE-73E5-C2A8A18FD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82808-BF4D-D431-2E1B-54CD874E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90F3A-7181-621E-E19F-1C04C359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72713-D376-107F-102D-8A5392DA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200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6F919D-E7FA-1CDF-41AE-5397BE26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D7155-1243-9B49-6151-94739B206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819B0-9235-68A8-FF2B-F608C207E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B970F7-0E66-C44E-B630-BB4134AA947B}" type="datetimeFigureOut">
              <a:rPr lang="en-DE" smtClean="0"/>
              <a:t>28.09.25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36771-C867-B498-5859-5C137586D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700D2-3A13-7E2A-2AB0-E130C20D9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44F3CB-4E77-0E44-8911-00FC2A334E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587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stack of papers in a warehouse&#10;&#10;AI-generated content may be incorrect.">
            <a:extLst>
              <a:ext uri="{FF2B5EF4-FFF2-40B4-BE49-F238E27FC236}">
                <a16:creationId xmlns:a16="http://schemas.microsoft.com/office/drawing/2014/main" id="{5AFE1B4B-D3BB-B047-C29A-1C0B3226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44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4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699C1-17A9-11EF-3C7A-73033006A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peaking into a microphone&#10;&#10;AI-generated content may be incorrect.">
            <a:extLst>
              <a:ext uri="{FF2B5EF4-FFF2-40B4-BE49-F238E27FC236}">
                <a16:creationId xmlns:a16="http://schemas.microsoft.com/office/drawing/2014/main" id="{EE171527-70B1-4EA4-0D3E-03AF3513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259"/>
          <a:stretch>
            <a:fillRect/>
          </a:stretch>
        </p:blipFill>
        <p:spPr>
          <a:xfrm>
            <a:off x="6096000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3C45D-724D-44BC-4044-F8381E225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4D2C9-9BEA-65B0-4A31-C699A8CB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68" r="3192"/>
          <a:stretch>
            <a:fillRect/>
          </a:stretch>
        </p:blipFill>
        <p:spPr>
          <a:xfrm>
            <a:off x="6096000" y="3871"/>
            <a:ext cx="6096000" cy="68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Munzert</dc:creator>
  <cp:lastModifiedBy>Simon Munzert</cp:lastModifiedBy>
  <cp:revision>2</cp:revision>
  <dcterms:created xsi:type="dcterms:W3CDTF">2025-09-28T17:34:54Z</dcterms:created>
  <dcterms:modified xsi:type="dcterms:W3CDTF">2025-09-28T17:39:50Z</dcterms:modified>
</cp:coreProperties>
</file>